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549B6-1255-4A22-822C-EF247A1D7B4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E1769891-48B2-492A-9016-59387F5B3435}">
      <dgm:prSet phldrT="[Tekst]"/>
      <dgm:spPr/>
      <dgm:t>
        <a:bodyPr/>
        <a:lstStyle/>
        <a:p>
          <a:r>
            <a:rPr lang="pl-PL" dirty="0" smtClean="0"/>
            <a:t>Kamera</a:t>
          </a:r>
          <a:endParaRPr lang="pl-PL" dirty="0"/>
        </a:p>
      </dgm:t>
    </dgm:pt>
    <dgm:pt modelId="{1322368E-0DA1-450B-A025-5DF7EBAAA2A9}" type="parTrans" cxnId="{670ED16C-3ABA-45C1-A895-37325AE582CC}">
      <dgm:prSet/>
      <dgm:spPr/>
      <dgm:t>
        <a:bodyPr/>
        <a:lstStyle/>
        <a:p>
          <a:endParaRPr lang="pl-PL"/>
        </a:p>
      </dgm:t>
    </dgm:pt>
    <dgm:pt modelId="{28018F2C-99CF-4C19-BAB1-B76437F641E7}" type="sibTrans" cxnId="{670ED16C-3ABA-45C1-A895-37325AE582CC}">
      <dgm:prSet/>
      <dgm:spPr/>
      <dgm:t>
        <a:bodyPr/>
        <a:lstStyle/>
        <a:p>
          <a:endParaRPr lang="pl-PL"/>
        </a:p>
      </dgm:t>
    </dgm:pt>
    <dgm:pt modelId="{443118E4-118B-4535-BE39-860C65671A11}">
      <dgm:prSet phldrT="[Tekst]"/>
      <dgm:spPr/>
      <dgm:t>
        <a:bodyPr/>
        <a:lstStyle/>
        <a:p>
          <a:r>
            <a:rPr lang="pl-PL" dirty="0" smtClean="0"/>
            <a:t>Ładowarka</a:t>
          </a:r>
          <a:endParaRPr lang="pl-PL" dirty="0"/>
        </a:p>
      </dgm:t>
    </dgm:pt>
    <dgm:pt modelId="{3F478FA7-F5B6-4075-9286-3551A104020B}" type="parTrans" cxnId="{9B348990-7267-4E04-8092-31709D4398B8}">
      <dgm:prSet/>
      <dgm:spPr/>
      <dgm:t>
        <a:bodyPr/>
        <a:lstStyle/>
        <a:p>
          <a:endParaRPr lang="pl-PL"/>
        </a:p>
      </dgm:t>
    </dgm:pt>
    <dgm:pt modelId="{16CBE227-C6B9-4231-9484-F292A0A1827B}" type="sibTrans" cxnId="{9B348990-7267-4E04-8092-31709D4398B8}">
      <dgm:prSet/>
      <dgm:spPr/>
      <dgm:t>
        <a:bodyPr/>
        <a:lstStyle/>
        <a:p>
          <a:endParaRPr lang="pl-PL"/>
        </a:p>
      </dgm:t>
    </dgm:pt>
    <dgm:pt modelId="{04B60FD1-F6C0-42F1-8E9D-4EC571683D1C}">
      <dgm:prSet phldrT="[Tekst]"/>
      <dgm:spPr/>
      <dgm:t>
        <a:bodyPr/>
        <a:lstStyle/>
        <a:p>
          <a:r>
            <a:rPr lang="pl-PL" dirty="0" smtClean="0"/>
            <a:t>Kabel </a:t>
          </a:r>
          <a:r>
            <a:rPr lang="pl-PL" dirty="0" err="1" smtClean="0"/>
            <a:t>Usb</a:t>
          </a:r>
          <a:endParaRPr lang="pl-PL" dirty="0"/>
        </a:p>
      </dgm:t>
    </dgm:pt>
    <dgm:pt modelId="{8B9B42EA-0F6E-4044-AF02-096746C5E9A2}" type="parTrans" cxnId="{BB3AF4FF-ECAA-45F5-8373-15C6C5418913}">
      <dgm:prSet/>
      <dgm:spPr/>
      <dgm:t>
        <a:bodyPr/>
        <a:lstStyle/>
        <a:p>
          <a:endParaRPr lang="pl-PL"/>
        </a:p>
      </dgm:t>
    </dgm:pt>
    <dgm:pt modelId="{BDE9E34A-6438-47D3-96B3-FF90C65C5EFA}" type="sibTrans" cxnId="{BB3AF4FF-ECAA-45F5-8373-15C6C5418913}">
      <dgm:prSet/>
      <dgm:spPr/>
      <dgm:t>
        <a:bodyPr/>
        <a:lstStyle/>
        <a:p>
          <a:endParaRPr lang="pl-PL"/>
        </a:p>
      </dgm:t>
    </dgm:pt>
    <dgm:pt modelId="{8303AC0E-149C-4F85-A170-BECFB0134AF0}">
      <dgm:prSet phldrT="[Tekst]"/>
      <dgm:spPr/>
      <dgm:t>
        <a:bodyPr/>
        <a:lstStyle/>
        <a:p>
          <a:r>
            <a:rPr lang="pl-PL" dirty="0" err="1" smtClean="0"/>
            <a:t>Podskawka</a:t>
          </a:r>
          <a:r>
            <a:rPr lang="pl-PL" dirty="0" smtClean="0"/>
            <a:t> do postawienia kamery 2x</a:t>
          </a:r>
          <a:endParaRPr lang="pl-PL" dirty="0"/>
        </a:p>
      </dgm:t>
    </dgm:pt>
    <dgm:pt modelId="{584A3750-BB6C-4036-89FA-880F0D1E50EF}" type="parTrans" cxnId="{34D4750C-A9A5-4543-9C00-8EEC95350922}">
      <dgm:prSet/>
      <dgm:spPr/>
      <dgm:t>
        <a:bodyPr/>
        <a:lstStyle/>
        <a:p>
          <a:endParaRPr lang="pl-PL"/>
        </a:p>
      </dgm:t>
    </dgm:pt>
    <dgm:pt modelId="{163DD91D-A924-485C-909B-3A8C79366163}" type="sibTrans" cxnId="{34D4750C-A9A5-4543-9C00-8EEC95350922}">
      <dgm:prSet/>
      <dgm:spPr/>
      <dgm:t>
        <a:bodyPr/>
        <a:lstStyle/>
        <a:p>
          <a:endParaRPr lang="pl-PL"/>
        </a:p>
      </dgm:t>
    </dgm:pt>
    <dgm:pt modelId="{BF189C73-C94A-4A5C-906F-4FE96961F93C}" type="pres">
      <dgm:prSet presAssocID="{E40549B6-1255-4A22-822C-EF247A1D7B4F}" presName="diagram" presStyleCnt="0">
        <dgm:presLayoutVars>
          <dgm:dir/>
          <dgm:resizeHandles val="exact"/>
        </dgm:presLayoutVars>
      </dgm:prSet>
      <dgm:spPr/>
    </dgm:pt>
    <dgm:pt modelId="{9FBA18B7-ED06-445B-A108-A47D09F5BEBE}" type="pres">
      <dgm:prSet presAssocID="{E1769891-48B2-492A-9016-59387F5B3435}" presName="node" presStyleLbl="node1" presStyleIdx="0" presStyleCnt="4">
        <dgm:presLayoutVars>
          <dgm:bulletEnabled val="1"/>
        </dgm:presLayoutVars>
      </dgm:prSet>
      <dgm:spPr/>
    </dgm:pt>
    <dgm:pt modelId="{2E06DB8D-A4CE-484E-B03E-974FD6FB7F0E}" type="pres">
      <dgm:prSet presAssocID="{28018F2C-99CF-4C19-BAB1-B76437F641E7}" presName="sibTrans" presStyleCnt="0"/>
      <dgm:spPr/>
    </dgm:pt>
    <dgm:pt modelId="{CDC92D52-93C5-48C2-9738-2B8FA1D2FA88}" type="pres">
      <dgm:prSet presAssocID="{443118E4-118B-4535-BE39-860C65671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FDDFFBB-44EA-428C-AAF7-1D0C6CBB596F}" type="pres">
      <dgm:prSet presAssocID="{16CBE227-C6B9-4231-9484-F292A0A1827B}" presName="sibTrans" presStyleCnt="0"/>
      <dgm:spPr/>
    </dgm:pt>
    <dgm:pt modelId="{65E1329A-E8A4-4027-8DFD-C5D5D719CDC6}" type="pres">
      <dgm:prSet presAssocID="{04B60FD1-F6C0-42F1-8E9D-4EC571683D1C}" presName="node" presStyleLbl="node1" presStyleIdx="2" presStyleCnt="4">
        <dgm:presLayoutVars>
          <dgm:bulletEnabled val="1"/>
        </dgm:presLayoutVars>
      </dgm:prSet>
      <dgm:spPr/>
    </dgm:pt>
    <dgm:pt modelId="{376506A9-4161-4FD8-96F5-A8C15DA40E58}" type="pres">
      <dgm:prSet presAssocID="{BDE9E34A-6438-47D3-96B3-FF90C65C5EFA}" presName="sibTrans" presStyleCnt="0"/>
      <dgm:spPr/>
    </dgm:pt>
    <dgm:pt modelId="{64FB7FBA-5609-4EA9-9EF5-5C4D3E892BE6}" type="pres">
      <dgm:prSet presAssocID="{8303AC0E-149C-4F85-A170-BECFB0134A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9B348990-7267-4E04-8092-31709D4398B8}" srcId="{E40549B6-1255-4A22-822C-EF247A1D7B4F}" destId="{443118E4-118B-4535-BE39-860C65671A11}" srcOrd="1" destOrd="0" parTransId="{3F478FA7-F5B6-4075-9286-3551A104020B}" sibTransId="{16CBE227-C6B9-4231-9484-F292A0A1827B}"/>
    <dgm:cxn modelId="{80B3AAC7-B02A-4A18-86B1-7EF75F0C4A17}" type="presOf" srcId="{E40549B6-1255-4A22-822C-EF247A1D7B4F}" destId="{BF189C73-C94A-4A5C-906F-4FE96961F93C}" srcOrd="0" destOrd="0" presId="urn:microsoft.com/office/officeart/2005/8/layout/default"/>
    <dgm:cxn modelId="{556B7D90-47F5-48EC-AC6C-6768AAF40D19}" type="presOf" srcId="{443118E4-118B-4535-BE39-860C65671A11}" destId="{CDC92D52-93C5-48C2-9738-2B8FA1D2FA88}" srcOrd="0" destOrd="0" presId="urn:microsoft.com/office/officeart/2005/8/layout/default"/>
    <dgm:cxn modelId="{CFA9CC79-912C-410B-B706-6BF31964DCFA}" type="presOf" srcId="{04B60FD1-F6C0-42F1-8E9D-4EC571683D1C}" destId="{65E1329A-E8A4-4027-8DFD-C5D5D719CDC6}" srcOrd="0" destOrd="0" presId="urn:microsoft.com/office/officeart/2005/8/layout/default"/>
    <dgm:cxn modelId="{85B6135D-704B-40DD-8B48-4085203D3C02}" type="presOf" srcId="{8303AC0E-149C-4F85-A170-BECFB0134AF0}" destId="{64FB7FBA-5609-4EA9-9EF5-5C4D3E892BE6}" srcOrd="0" destOrd="0" presId="urn:microsoft.com/office/officeart/2005/8/layout/default"/>
    <dgm:cxn modelId="{DFC82B8E-7141-415E-97FE-A2987C51F894}" type="presOf" srcId="{E1769891-48B2-492A-9016-59387F5B3435}" destId="{9FBA18B7-ED06-445B-A108-A47D09F5BEBE}" srcOrd="0" destOrd="0" presId="urn:microsoft.com/office/officeart/2005/8/layout/default"/>
    <dgm:cxn modelId="{BB3AF4FF-ECAA-45F5-8373-15C6C5418913}" srcId="{E40549B6-1255-4A22-822C-EF247A1D7B4F}" destId="{04B60FD1-F6C0-42F1-8E9D-4EC571683D1C}" srcOrd="2" destOrd="0" parTransId="{8B9B42EA-0F6E-4044-AF02-096746C5E9A2}" sibTransId="{BDE9E34A-6438-47D3-96B3-FF90C65C5EFA}"/>
    <dgm:cxn modelId="{670ED16C-3ABA-45C1-A895-37325AE582CC}" srcId="{E40549B6-1255-4A22-822C-EF247A1D7B4F}" destId="{E1769891-48B2-492A-9016-59387F5B3435}" srcOrd="0" destOrd="0" parTransId="{1322368E-0DA1-450B-A025-5DF7EBAAA2A9}" sibTransId="{28018F2C-99CF-4C19-BAB1-B76437F641E7}"/>
    <dgm:cxn modelId="{34D4750C-A9A5-4543-9C00-8EEC95350922}" srcId="{E40549B6-1255-4A22-822C-EF247A1D7B4F}" destId="{8303AC0E-149C-4F85-A170-BECFB0134AF0}" srcOrd="3" destOrd="0" parTransId="{584A3750-BB6C-4036-89FA-880F0D1E50EF}" sibTransId="{163DD91D-A924-485C-909B-3A8C79366163}"/>
    <dgm:cxn modelId="{E0FE86B8-5D8E-49D5-965C-BD12E4032319}" type="presParOf" srcId="{BF189C73-C94A-4A5C-906F-4FE96961F93C}" destId="{9FBA18B7-ED06-445B-A108-A47D09F5BEBE}" srcOrd="0" destOrd="0" presId="urn:microsoft.com/office/officeart/2005/8/layout/default"/>
    <dgm:cxn modelId="{4D1DAEF7-7B2A-4C34-8A72-0F3D491D2EF1}" type="presParOf" srcId="{BF189C73-C94A-4A5C-906F-4FE96961F93C}" destId="{2E06DB8D-A4CE-484E-B03E-974FD6FB7F0E}" srcOrd="1" destOrd="0" presId="urn:microsoft.com/office/officeart/2005/8/layout/default"/>
    <dgm:cxn modelId="{BCBE3E5B-7952-4E12-98AB-BF90E8BA5576}" type="presParOf" srcId="{BF189C73-C94A-4A5C-906F-4FE96961F93C}" destId="{CDC92D52-93C5-48C2-9738-2B8FA1D2FA88}" srcOrd="2" destOrd="0" presId="urn:microsoft.com/office/officeart/2005/8/layout/default"/>
    <dgm:cxn modelId="{97ACCA5A-062E-4327-85C0-C3E06EF2272D}" type="presParOf" srcId="{BF189C73-C94A-4A5C-906F-4FE96961F93C}" destId="{BFDDFFBB-44EA-428C-AAF7-1D0C6CBB596F}" srcOrd="3" destOrd="0" presId="urn:microsoft.com/office/officeart/2005/8/layout/default"/>
    <dgm:cxn modelId="{BA14E404-FEC0-4E75-AA8E-AE3E6335F659}" type="presParOf" srcId="{BF189C73-C94A-4A5C-906F-4FE96961F93C}" destId="{65E1329A-E8A4-4027-8DFD-C5D5D719CDC6}" srcOrd="4" destOrd="0" presId="urn:microsoft.com/office/officeart/2005/8/layout/default"/>
    <dgm:cxn modelId="{F6E93E97-EFA0-4A9C-A91D-0AE108AF13C1}" type="presParOf" srcId="{BF189C73-C94A-4A5C-906F-4FE96961F93C}" destId="{376506A9-4161-4FD8-96F5-A8C15DA40E58}" srcOrd="5" destOrd="0" presId="urn:microsoft.com/office/officeart/2005/8/layout/default"/>
    <dgm:cxn modelId="{6F16DAE3-16F2-49E1-9B56-4D30E869C02D}" type="presParOf" srcId="{BF189C73-C94A-4A5C-906F-4FE96961F93C}" destId="{64FB7FBA-5609-4EA9-9EF5-5C4D3E892B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18B7-ED06-445B-A108-A47D09F5BEBE}">
      <dsp:nvSpPr>
        <dsp:cNvPr id="0" name=""/>
        <dsp:cNvSpPr/>
      </dsp:nvSpPr>
      <dsp:spPr>
        <a:xfrm>
          <a:off x="528" y="944519"/>
          <a:ext cx="2061793" cy="1237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Kamera</a:t>
          </a:r>
          <a:endParaRPr lang="pl-PL" sz="2400" kern="1200" dirty="0"/>
        </a:p>
      </dsp:txBody>
      <dsp:txXfrm>
        <a:off x="528" y="944519"/>
        <a:ext cx="2061793" cy="1237076"/>
      </dsp:txXfrm>
    </dsp:sp>
    <dsp:sp modelId="{CDC92D52-93C5-48C2-9738-2B8FA1D2FA88}">
      <dsp:nvSpPr>
        <dsp:cNvPr id="0" name=""/>
        <dsp:cNvSpPr/>
      </dsp:nvSpPr>
      <dsp:spPr>
        <a:xfrm>
          <a:off x="2268501" y="944519"/>
          <a:ext cx="2061793" cy="1237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Ładowarka</a:t>
          </a:r>
          <a:endParaRPr lang="pl-PL" sz="2400" kern="1200" dirty="0"/>
        </a:p>
      </dsp:txBody>
      <dsp:txXfrm>
        <a:off x="2268501" y="944519"/>
        <a:ext cx="2061793" cy="1237076"/>
      </dsp:txXfrm>
    </dsp:sp>
    <dsp:sp modelId="{65E1329A-E8A4-4027-8DFD-C5D5D719CDC6}">
      <dsp:nvSpPr>
        <dsp:cNvPr id="0" name=""/>
        <dsp:cNvSpPr/>
      </dsp:nvSpPr>
      <dsp:spPr>
        <a:xfrm>
          <a:off x="528" y="2387775"/>
          <a:ext cx="2061793" cy="1237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smtClean="0"/>
            <a:t>Kabel </a:t>
          </a:r>
          <a:r>
            <a:rPr lang="pl-PL" sz="2400" kern="1200" dirty="0" err="1" smtClean="0"/>
            <a:t>Usb</a:t>
          </a:r>
          <a:endParaRPr lang="pl-PL" sz="2400" kern="1200" dirty="0"/>
        </a:p>
      </dsp:txBody>
      <dsp:txXfrm>
        <a:off x="528" y="2387775"/>
        <a:ext cx="2061793" cy="1237076"/>
      </dsp:txXfrm>
    </dsp:sp>
    <dsp:sp modelId="{64FB7FBA-5609-4EA9-9EF5-5C4D3E892BE6}">
      <dsp:nvSpPr>
        <dsp:cNvPr id="0" name=""/>
        <dsp:cNvSpPr/>
      </dsp:nvSpPr>
      <dsp:spPr>
        <a:xfrm>
          <a:off x="2268501" y="2387775"/>
          <a:ext cx="2061793" cy="1237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 err="1" smtClean="0"/>
            <a:t>Podskawka</a:t>
          </a:r>
          <a:r>
            <a:rPr lang="pl-PL" sz="2400" kern="1200" dirty="0" smtClean="0"/>
            <a:t> do postawienia kamery 2x</a:t>
          </a:r>
          <a:endParaRPr lang="pl-PL" sz="2400" kern="1200" dirty="0"/>
        </a:p>
      </dsp:txBody>
      <dsp:txXfrm>
        <a:off x="2268501" y="2387775"/>
        <a:ext cx="2061793" cy="1237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639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44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935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504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11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409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712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038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091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419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81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D992-125E-4BA5-9167-5BA3CDDE413B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914F5-94C1-4B82-8C00-D47BC8C2C1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585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late.googleusercontent.com/translate_c?depth=1&amp;hl=pl&amp;prev=search&amp;rurl=translate.google.pl&amp;sl=en&amp;sp=nmt4&amp;u=https://play.google.com/store/apps/details%3Fid%3Dandon.common&amp;usg=ALkJrhiQQbN8URTP2VJKmWCtOMEOf0ea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1470025"/>
          </a:xfrm>
        </p:spPr>
        <p:txBody>
          <a:bodyPr/>
          <a:lstStyle/>
          <a:p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Monitor </a:t>
            </a:r>
            <a:r>
              <a:rPr lang="pl-PL" b="1" dirty="0" err="1" smtClean="0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 2</a:t>
            </a:r>
            <a:endParaRPr lang="pl-P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Radek\Downloads\Ibaby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3" y="1772816"/>
            <a:ext cx="476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Czym jest </a:t>
            </a:r>
            <a:r>
              <a:rPr lang="pl-PL" b="1" dirty="0" err="1" smtClean="0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 2 ?</a:t>
            </a:r>
            <a:endParaRPr lang="pl-P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Monitor </a:t>
            </a:r>
            <a:r>
              <a:rPr lang="pl-PL" dirty="0" err="1"/>
              <a:t>iBaby</a:t>
            </a:r>
            <a:r>
              <a:rPr lang="pl-PL" dirty="0"/>
              <a:t> M2 jest zaawansowanym monitorem dla niemowląt, zaprojektowanym z myślą o Twoich urządzeniach iPod </a:t>
            </a:r>
            <a:r>
              <a:rPr lang="pl-PL" dirty="0" err="1"/>
              <a:t>touch</a:t>
            </a:r>
            <a:r>
              <a:rPr lang="pl-PL" dirty="0"/>
              <a:t>, </a:t>
            </a:r>
            <a:r>
              <a:rPr lang="pl-PL" dirty="0" err="1"/>
              <a:t>iPhone</a:t>
            </a:r>
            <a:r>
              <a:rPr lang="pl-PL" dirty="0"/>
              <a:t> lub </a:t>
            </a:r>
            <a:r>
              <a:rPr lang="pl-PL" dirty="0" err="1"/>
              <a:t>iPad</a:t>
            </a:r>
            <a:r>
              <a:rPr lang="pl-PL" dirty="0"/>
              <a:t>, dzięki czemu można zobaczyć i usłyszeć dziecko w dowolnym momencie, z dowolnego miejsca, pod warunkiem, że są połączone z Internetem (w tym </a:t>
            </a:r>
            <a:r>
              <a:rPr lang="pl-PL" dirty="0" err="1"/>
              <a:t>Wi</a:t>
            </a:r>
            <a:r>
              <a:rPr lang="pl-PL" dirty="0"/>
              <a:t>-Fi, Sieć 3G / 4G itp.). Z bezpłatnej aplikacji "</a:t>
            </a:r>
            <a:r>
              <a:rPr lang="pl-PL" dirty="0" err="1"/>
              <a:t>iBaby</a:t>
            </a:r>
            <a:r>
              <a:rPr lang="pl-PL" dirty="0"/>
              <a:t> </a:t>
            </a:r>
            <a:r>
              <a:rPr lang="pl-PL" dirty="0" err="1"/>
              <a:t>View</a:t>
            </a:r>
            <a:r>
              <a:rPr lang="pl-PL" dirty="0"/>
              <a:t>" można ustawić alerty ruchu / dźwięku, powiększać i robić zdjęcia dziecka, aby nigdy nie stracić ważnej chwili.</a:t>
            </a:r>
          </a:p>
        </p:txBody>
      </p:sp>
    </p:spTree>
    <p:extLst>
      <p:ext uri="{BB962C8B-B14F-4D97-AF65-F5344CB8AC3E}">
        <p14:creationId xmlns:p14="http://schemas.microsoft.com/office/powerpoint/2010/main" val="186011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 </a:t>
            </a:r>
            <a:r>
              <a:rPr lang="pl-PL" dirty="0" err="1" smtClean="0"/>
              <a:t>sklad</a:t>
            </a:r>
            <a:r>
              <a:rPr lang="pl-PL" dirty="0" smtClean="0"/>
              <a:t> zestawu wchodzi 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947935"/>
              </p:ext>
            </p:extLst>
          </p:nvPr>
        </p:nvGraphicFramePr>
        <p:xfrm>
          <a:off x="4355976" y="1556792"/>
          <a:ext cx="4330824" cy="4569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:\Users\Radek\Downloads\IBABY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4014365" cy="30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0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Przykład Instalacji</a:t>
            </a:r>
            <a:endParaRPr lang="pl-P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videoplayback (1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17136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Ile użytkowników obsługuje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Monitor M2?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Dostęp do monitora można uzyskać nieograniczoną liczbę użytkowników. Jednakże w danym momencie tylko cztery osoby mogą uzyskać dostęp do monitora.</a:t>
            </a:r>
          </a:p>
        </p:txBody>
      </p:sp>
    </p:spTree>
    <p:extLst>
      <p:ext uri="{BB962C8B-B14F-4D97-AF65-F5344CB8AC3E}">
        <p14:creationId xmlns:p14="http://schemas.microsoft.com/office/powerpoint/2010/main" val="233643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accent5">
                    <a:lumMod val="75000"/>
                  </a:schemeClr>
                </a:solidFill>
              </a:rPr>
              <a:t>Jeśli wyjeżdżam poza dom i przynoszę ze mną mój monitor </a:t>
            </a:r>
            <a:r>
              <a:rPr lang="pl-PL" dirty="0" err="1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dirty="0">
                <a:solidFill>
                  <a:schemeClr val="accent5">
                    <a:lumMod val="75000"/>
                  </a:schemeClr>
                </a:solidFill>
              </a:rPr>
              <a:t> M2, czy to działa?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2420888"/>
            <a:ext cx="8229600" cy="3993307"/>
          </a:xfrm>
        </p:spPr>
        <p:txBody>
          <a:bodyPr/>
          <a:lstStyle/>
          <a:p>
            <a:r>
              <a:rPr lang="pl-PL" dirty="0"/>
              <a:t>Tak, monitor </a:t>
            </a:r>
            <a:r>
              <a:rPr lang="pl-PL" dirty="0" err="1"/>
              <a:t>iBaby</a:t>
            </a:r>
            <a:r>
              <a:rPr lang="pl-PL" dirty="0"/>
              <a:t> będzie mógł pracować wszędzie, gdzie dostępne jest połączenie </a:t>
            </a:r>
            <a:r>
              <a:rPr lang="pl-PL" dirty="0" err="1"/>
              <a:t>Wi</a:t>
            </a:r>
            <a:r>
              <a:rPr lang="pl-PL" dirty="0"/>
              <a:t>-Fi.</a:t>
            </a:r>
          </a:p>
        </p:txBody>
      </p:sp>
    </p:spTree>
    <p:extLst>
      <p:ext uri="{BB962C8B-B14F-4D97-AF65-F5344CB8AC3E}">
        <p14:creationId xmlns:p14="http://schemas.microsoft.com/office/powerpoint/2010/main" val="179360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dirty="0">
                <a:solidFill>
                  <a:schemeClr val="accent5">
                    <a:lumMod val="75000"/>
                  </a:schemeClr>
                </a:solidFill>
              </a:rPr>
              <a:t>Jakie urządzenia z </a:t>
            </a:r>
            <a:r>
              <a:rPr lang="pl-PL" dirty="0" err="1">
                <a:solidFill>
                  <a:schemeClr val="accent5">
                    <a:lumMod val="75000"/>
                  </a:schemeClr>
                </a:solidFill>
              </a:rPr>
              <a:t>iOS</a:t>
            </a:r>
            <a:r>
              <a:rPr lang="pl-PL" dirty="0">
                <a:solidFill>
                  <a:schemeClr val="accent5">
                    <a:lumMod val="75000"/>
                  </a:schemeClr>
                </a:solidFill>
              </a:rPr>
              <a:t> są zgodne z monitorem </a:t>
            </a:r>
            <a:r>
              <a:rPr lang="pl-PL" dirty="0" err="1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dirty="0">
                <a:solidFill>
                  <a:schemeClr val="accent5">
                    <a:lumMod val="75000"/>
                  </a:schemeClr>
                </a:solidFill>
              </a:rPr>
              <a:t> M2?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Monitor </a:t>
            </a:r>
            <a:r>
              <a:rPr lang="pl-PL" dirty="0" err="1"/>
              <a:t>iBaby</a:t>
            </a:r>
            <a:r>
              <a:rPr lang="pl-PL" dirty="0"/>
              <a:t> M2 jest zgodny z następującym urządzeniem:</a:t>
            </a:r>
          </a:p>
          <a:p>
            <a:r>
              <a:rPr lang="pl-PL" dirty="0"/>
              <a:t>iPod </a:t>
            </a:r>
            <a:r>
              <a:rPr lang="pl-PL" dirty="0" err="1"/>
              <a:t>Touch</a:t>
            </a:r>
            <a:r>
              <a:rPr lang="pl-PL" dirty="0"/>
              <a:t> 4. generacji i później</a:t>
            </a:r>
          </a:p>
          <a:p>
            <a:r>
              <a:rPr lang="pl-PL" dirty="0" err="1"/>
              <a:t>iPhone</a:t>
            </a:r>
            <a:r>
              <a:rPr lang="pl-PL" dirty="0"/>
              <a:t> 4 i później</a:t>
            </a:r>
          </a:p>
          <a:p>
            <a:r>
              <a:rPr lang="pl-PL" dirty="0" err="1"/>
              <a:t>iPad</a:t>
            </a:r>
            <a:r>
              <a:rPr lang="pl-PL" dirty="0"/>
              <a:t> 2 i później</a:t>
            </a:r>
          </a:p>
          <a:p>
            <a:r>
              <a:rPr lang="pl-PL" dirty="0"/>
              <a:t>mini </a:t>
            </a:r>
            <a:r>
              <a:rPr lang="pl-PL" dirty="0" err="1"/>
              <a:t>iPad</a:t>
            </a:r>
            <a:endParaRPr lang="pl-PL" dirty="0"/>
          </a:p>
          <a:p>
            <a:r>
              <a:rPr lang="pl-PL" dirty="0"/>
              <a:t>Wszystkie urządzenia z </a:t>
            </a:r>
            <a:r>
              <a:rPr lang="pl-PL" dirty="0" err="1"/>
              <a:t>iOS</a:t>
            </a:r>
            <a:r>
              <a:rPr lang="pl-PL" dirty="0"/>
              <a:t> muszą być wyposażone w </a:t>
            </a:r>
            <a:r>
              <a:rPr lang="pl-PL" dirty="0" err="1"/>
              <a:t>iOS</a:t>
            </a:r>
            <a:r>
              <a:rPr lang="pl-PL" dirty="0"/>
              <a:t> w wersji 6.0 lub nowszej.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709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Czy program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iBaby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Monitor M2 jest kompatybilny z platformą Android?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Tak. Możesz pobrać bezpłatną aplikację " </a:t>
            </a:r>
            <a:r>
              <a:rPr lang="pl-PL" dirty="0" err="1">
                <a:hlinkClick r:id="rId2" tooltip="iBaby View Android App"/>
              </a:rPr>
              <a:t>iBaby</a:t>
            </a:r>
            <a:r>
              <a:rPr lang="pl-PL" dirty="0">
                <a:hlinkClick r:id="rId2" tooltip="iBaby View Android App"/>
              </a:rPr>
              <a:t> </a:t>
            </a:r>
            <a:r>
              <a:rPr lang="pl-PL" dirty="0" err="1">
                <a:hlinkClick r:id="rId2" tooltip="iBaby View Android App"/>
              </a:rPr>
              <a:t>View</a:t>
            </a:r>
            <a:r>
              <a:rPr lang="pl-PL" dirty="0"/>
              <a:t> " z Sklepu Google Play. Aplikacja na Androida jest obecnie otwartym programem beta. Będziesz mógł korzystać z wszystkich funkcji aplikacji, z wyjątkiem instalacji aparatu. Monitor </a:t>
            </a:r>
            <a:r>
              <a:rPr lang="pl-PL" dirty="0" err="1"/>
              <a:t>iBaby</a:t>
            </a:r>
            <a:r>
              <a:rPr lang="pl-PL" dirty="0"/>
              <a:t> Monitor M2 może być zainstalowany tylko przez kompatybilne urządzenia z </a:t>
            </a:r>
            <a:r>
              <a:rPr lang="pl-PL" dirty="0" err="1"/>
              <a:t>iOS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88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Film z Kamery</a:t>
            </a:r>
            <a:endParaRPr lang="pl-P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videoplayback (2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625" y="1600200"/>
            <a:ext cx="8034338" cy="4525963"/>
          </a:xfrm>
        </p:spPr>
      </p:pic>
    </p:spTree>
    <p:extLst>
      <p:ext uri="{BB962C8B-B14F-4D97-AF65-F5344CB8AC3E}">
        <p14:creationId xmlns:p14="http://schemas.microsoft.com/office/powerpoint/2010/main" val="23910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195</Words>
  <Application>Microsoft Office PowerPoint</Application>
  <PresentationFormat>Pokaz na ekranie (4:3)</PresentationFormat>
  <Paragraphs>23</Paragraphs>
  <Slides>9</Slides>
  <Notes>0</Notes>
  <HiddenSlides>0</HiddenSlides>
  <MMClips>2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0" baseType="lpstr">
      <vt:lpstr>Motyw pakietu Office</vt:lpstr>
      <vt:lpstr>Monitor iBaby 2</vt:lpstr>
      <vt:lpstr>Czym jest iBaby 2 ?</vt:lpstr>
      <vt:lpstr>W sklad zestawu wchodzi </vt:lpstr>
      <vt:lpstr>Przykład Instalacji</vt:lpstr>
      <vt:lpstr>Ile użytkowników obsługuje iBaby Monitor M2?</vt:lpstr>
      <vt:lpstr>Jeśli wyjeżdżam poza dom i przynoszę ze mną mój monitor iBaby M2, czy to działa?</vt:lpstr>
      <vt:lpstr>Jakie urządzenia z iOS są zgodne z monitorem iBaby M2?</vt:lpstr>
      <vt:lpstr>Czy program iBaby Monitor M2 jest kompatybilny z platformą Android?</vt:lpstr>
      <vt:lpstr>Film z Kamery</vt:lpstr>
    </vt:vector>
  </TitlesOfParts>
  <Company>Sil-art Rycho444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 iBaby M2</dc:title>
  <dc:creator>Kowalski Ryszard</dc:creator>
  <cp:lastModifiedBy>Kowalski Ryszard</cp:lastModifiedBy>
  <cp:revision>3</cp:revision>
  <dcterms:created xsi:type="dcterms:W3CDTF">2017-10-15T09:45:18Z</dcterms:created>
  <dcterms:modified xsi:type="dcterms:W3CDTF">2017-10-15T10:01:57Z</dcterms:modified>
</cp:coreProperties>
</file>